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FCB9-3468-4089-A064-CB9D1B192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FDE763E-79B8-43BC-B795-4D17AE2C76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200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FCB9-3468-4089-A064-CB9D1B192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763E-79B8-43BC-B795-4D17AE2C76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FCB9-3468-4089-A064-CB9D1B192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763E-79B8-43BC-B795-4D17AE2C76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FCB9-3468-4089-A064-CB9D1B192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763E-79B8-43BC-B795-4D17AE2C76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Click="0" advTm="200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FCB9-3468-4089-A064-CB9D1B192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FDE763E-79B8-43BC-B795-4D17AE2C76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200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FCB9-3468-4089-A064-CB9D1B192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763E-79B8-43BC-B795-4D17AE2C76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Click="0" advTm="200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FCB9-3468-4089-A064-CB9D1B192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763E-79B8-43BC-B795-4D17AE2C76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Click="0" advTm="200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FCB9-3468-4089-A064-CB9D1B192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763E-79B8-43BC-B795-4D17AE2C76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FCB9-3468-4089-A064-CB9D1B192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763E-79B8-43BC-B795-4D17AE2C76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FCB9-3468-4089-A064-CB9D1B192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763E-79B8-43BC-B795-4D17AE2C76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Click="0" advTm="200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FCB9-3468-4089-A064-CB9D1B192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FDE763E-79B8-43BC-B795-4D17AE2C76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advClick="0" advTm="200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A5FCB9-3468-4089-A064-CB9D1B192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FDE763E-79B8-43BC-B795-4D17AE2C76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advClick="0" advTm="2000">
    <p:zoom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87;&#1086;&#1083;&#1100;&#1079;&#1086;&#1074;&#1072;&#1090;&#1077;&#1083;&#1100;\Desktop\detskie_pesni_-_ya_privivki_ne_boius%20MpTri.Net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Выполнила: Калинина Светлана Валерьевна.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«Европейская неделя иммунизации»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4032250" y="273050"/>
            <a:ext cx="5111750" cy="5853113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00B0F0"/>
                </a:solidFill>
              </a:rPr>
              <a:t>Что такое прививка? </a:t>
            </a:r>
            <a:r>
              <a:rPr lang="ru-RU" b="1" dirty="0"/>
              <a:t>Прививка</a:t>
            </a:r>
            <a:r>
              <a:rPr lang="ru-RU" dirty="0"/>
              <a:t> – это препарат, прививаемый для предупреждения или лечения какой – </a:t>
            </a:r>
            <a:r>
              <a:rPr lang="ru-RU" dirty="0" err="1"/>
              <a:t>нибудь</a:t>
            </a:r>
            <a:r>
              <a:rPr lang="ru-RU" dirty="0"/>
              <a:t> заразной болезни. </a:t>
            </a:r>
            <a:r>
              <a:rPr lang="ru-RU" dirty="0">
                <a:solidFill>
                  <a:srgbClr val="00B0F0"/>
                </a:solidFill>
              </a:rPr>
              <a:t>Что такое инфекция? </a:t>
            </a:r>
            <a:r>
              <a:rPr lang="ru-RU" b="1" dirty="0"/>
              <a:t>Инфекция</a:t>
            </a:r>
            <a:r>
              <a:rPr lang="ru-RU" dirty="0"/>
              <a:t> – это внедрение и размножение в организме человека болезнетворных микробов. </a:t>
            </a:r>
            <a:r>
              <a:rPr lang="ru-RU" dirty="0">
                <a:solidFill>
                  <a:srgbClr val="00B0F0"/>
                </a:solidFill>
              </a:rPr>
              <a:t>Что такое иммунитет? </a:t>
            </a:r>
            <a:r>
              <a:rPr lang="ru-RU" b="1" dirty="0"/>
              <a:t>Иммунитет </a:t>
            </a:r>
            <a:r>
              <a:rPr lang="ru-RU" dirty="0"/>
              <a:t>– это комплексная реакция организма, направленная на защиту его от внедрения чужеродного материала: бактерий, вирусов, паразитов.</a:t>
            </a:r>
          </a:p>
        </p:txBody>
      </p:sp>
      <p:pic>
        <p:nvPicPr>
          <p:cNvPr id="7" name="Рисунок 6" descr="preventiv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785926"/>
            <a:ext cx="3571900" cy="433138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85786" y="571480"/>
            <a:ext cx="212884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Ваше здоровье- в ваших руках!</a:t>
            </a:r>
            <a:endParaRPr lang="ru-RU" dirty="0"/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4032250" y="273050"/>
            <a:ext cx="5111750" cy="5853113"/>
          </a:xfrm>
        </p:spPr>
        <p:txBody>
          <a:bodyPr>
            <a:normAutofit/>
          </a:bodyPr>
          <a:lstStyle/>
          <a:p>
            <a:r>
              <a:rPr lang="ru-RU" dirty="0"/>
              <a:t>Вредные, болезнетворные микробы, попадая в организм человека, размножаются, выделяют яды. От них возникают разные болезни. Болезни бывают инфекционные и неинфекционные. </a:t>
            </a:r>
            <a:r>
              <a:rPr lang="ru-RU" dirty="0">
                <a:solidFill>
                  <a:srgbClr val="00B0F0"/>
                </a:solidFill>
              </a:rPr>
              <a:t>Назовите инфекционные болезни? </a:t>
            </a:r>
            <a:r>
              <a:rPr lang="ru-RU" dirty="0"/>
              <a:t>Ангина, бешенство, ОРВИ, грипп, ветрянка, коклюш, корь, свинка, скарлатина.</a:t>
            </a:r>
          </a:p>
        </p:txBody>
      </p:sp>
      <p:pic>
        <p:nvPicPr>
          <p:cNvPr id="8" name="Рисунок 7" descr="privivka-dety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643050"/>
            <a:ext cx="3857653" cy="48577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8596" y="571480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Инфекционные болезни</a:t>
            </a:r>
            <a:endParaRPr lang="ru-RU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4032250" y="273050"/>
            <a:ext cx="5111750" cy="585311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Поднялась температура Я лежу и не ропщу – Пью соленую микстуру, Кислой горло полощу. Ставят мне на грудь горчичник, Говорят: «Терпи, отличник!» После банок на боках Кожа в синих пятаках. День лежу, второй лежу, Третий в школу не хожу. И друзей не подпускают, - Говорят, что заражу. (С. Михалков) </a:t>
            </a:r>
            <a:r>
              <a:rPr lang="ru-RU" dirty="0">
                <a:solidFill>
                  <a:srgbClr val="00B0F0"/>
                </a:solidFill>
              </a:rPr>
              <a:t>Какой болезнью болен мальчик? Что нужно было сделать, чтобы не заболеть?</a:t>
            </a:r>
          </a:p>
        </p:txBody>
      </p:sp>
      <p:pic>
        <p:nvPicPr>
          <p:cNvPr id="8" name="Рисунок 7" descr="1_-0116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500174"/>
            <a:ext cx="3214710" cy="3239276"/>
          </a:xfrm>
          <a:prstGeom prst="rect">
            <a:avLst/>
          </a:prstGeom>
        </p:spPr>
      </p:pic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4032250" y="273050"/>
            <a:ext cx="5111750" cy="5853113"/>
          </a:xfrm>
        </p:spPr>
        <p:txBody>
          <a:bodyPr/>
          <a:lstStyle/>
          <a:p>
            <a:r>
              <a:rPr lang="ru-RU" dirty="0"/>
              <a:t>Как защитить себя от инфекционных болезней? Закаляться. Вести здоровый образ жизни. Делать прививки.</a:t>
            </a:r>
          </a:p>
        </p:txBody>
      </p:sp>
      <p:pic>
        <p:nvPicPr>
          <p:cNvPr id="8" name="Рисунок 7" descr="ukrainskim-detyam-nachnut-delat-chetyre-novye-privivki__1_2013-08-17-13-03-0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3071810"/>
            <a:ext cx="6143668" cy="348615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28597" y="637739"/>
            <a:ext cx="36433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rgbClr val="4F81BD">
                          <a:shade val="25000"/>
                          <a:satMod val="190000"/>
                        </a:srgbClr>
                      </a:gs>
                      <a:gs pos="80000">
                        <a:srgbClr val="4F81BD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Я прививки не боюсь!</a:t>
            </a:r>
            <a:endParaRPr lang="ru-RU" sz="5400" b="1" dirty="0">
              <a:ln w="31550" cmpd="sng">
                <a:gradFill>
                  <a:gsLst>
                    <a:gs pos="25000">
                      <a:srgbClr val="4F81BD">
                        <a:shade val="25000"/>
                        <a:satMod val="190000"/>
                      </a:srgbClr>
                    </a:gs>
                    <a:gs pos="80000">
                      <a:srgbClr val="4F81BD">
                        <a:tint val="75000"/>
                        <a:satMod val="19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4032250" y="273050"/>
            <a:ext cx="5111750" cy="5853113"/>
          </a:xfrm>
        </p:spPr>
        <p:txBody>
          <a:bodyPr/>
          <a:lstStyle/>
          <a:p>
            <a:r>
              <a:rPr lang="ru-RU" dirty="0">
                <a:solidFill>
                  <a:srgbClr val="00B0F0"/>
                </a:solidFill>
              </a:rPr>
              <a:t>Зачем нужно делать прививки? </a:t>
            </a:r>
            <a:r>
              <a:rPr lang="ru-RU" dirty="0"/>
              <a:t>В результате прививки человек заражается вирусом в безопасной для себя форме, и организм приобретает способность сопротивляться болезни.</a:t>
            </a:r>
          </a:p>
        </p:txBody>
      </p:sp>
      <p:pic>
        <p:nvPicPr>
          <p:cNvPr id="8" name="Рисунок 7" descr="4e2f7b5664496a9595985cf44b3771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857364"/>
            <a:ext cx="3714776" cy="37861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8596" y="500042"/>
            <a:ext cx="33575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Зачем нужно делать прививки?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571625" y="273050"/>
            <a:ext cx="7572375" cy="585311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              « ПРИВИВКА»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           Сергей Михалков</a:t>
            </a:r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— На прививку! Первый класс! — Вы слыхали? Это нас!.. — Я прививки не боюсь: Если надо — уколюсь! Ну, подумаешь, укол! Укололи и — пошел... Это только трус боится На укол идти к врачу. Лично я при виде шприца Улыбаюсь и шучу. Я вхожу один из первых В медицинский кабинет. У меня стальные нервы Или вовсе нервов нет! Если только кто бы знал бы, Что билеты на футбол Я охотно променял бы На добавочный укол!.. — На прививку! Первый класс! — Вы слыхали? Это нас!.. — Почему я встал у стенки? У меня... дрожат коленки... </a:t>
            </a:r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Игра «Полезно-вредно»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Полезно для здоровья.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Вредно для здоровья.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Здоровый </a:t>
            </a:r>
            <a:r>
              <a:rPr lang="ru-RU" dirty="0"/>
              <a:t>образ жизни. Правильное питание. Занятия спортом и физкультурой. Прогулки на свежем воздухе. Закаливание. Своевременные прививки. Полноценный сон. Соблюдение режима дня. 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half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Проводить много времени за телевизором, компьютером. Злопоупотреблять вредными привычками. Употреблять в пищу много сладкого, чипсов, газированной воды.</a:t>
            </a:r>
            <a:endParaRPr lang="ru-RU" dirty="0"/>
          </a:p>
        </p:txBody>
      </p:sp>
    </p:spTree>
  </p:cSld>
  <p:clrMapOvr>
    <a:masterClrMapping/>
  </p:clrMapOvr>
  <p:transition advClick="0" advTm="2000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571480"/>
            <a:ext cx="45720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 Нужно </a:t>
            </a:r>
            <a:r>
              <a:rPr lang="ru-RU" sz="3200" dirty="0" smtClean="0">
                <a:solidFill>
                  <a:srgbClr val="C00000"/>
                </a:solidFill>
              </a:rPr>
              <a:t>ли делать </a:t>
            </a:r>
            <a:r>
              <a:rPr lang="ru-RU" sz="3200" dirty="0" smtClean="0">
                <a:solidFill>
                  <a:srgbClr val="C00000"/>
                </a:solidFill>
              </a:rPr>
              <a:t>     прививки </a:t>
            </a:r>
            <a:r>
              <a:rPr lang="ru-RU" sz="3200" dirty="0" smtClean="0">
                <a:solidFill>
                  <a:srgbClr val="C00000"/>
                </a:solidFill>
              </a:rPr>
              <a:t>детям? </a:t>
            </a:r>
            <a:endParaRPr lang="ru-RU" sz="3200" dirty="0" smtClean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r>
              <a:rPr lang="ru-RU" sz="2400" dirty="0" smtClean="0"/>
              <a:t>Ответ </a:t>
            </a:r>
            <a:r>
              <a:rPr lang="ru-RU" sz="2400" dirty="0" smtClean="0"/>
              <a:t>на этот вопрос зависит от взглядов родителей, желания людей думать и, прежде всего, готовности принимать на себя ответственность за свои решения. В целом, это личное дело каждого человека – делать прививку или нет.</a:t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detskie_pesni_-_ya_privivki_ne_boius MpTri.Ne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858148" y="71435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2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479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E1E1E1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64</TotalTime>
  <Words>502</Words>
  <Application>Microsoft Office PowerPoint</Application>
  <PresentationFormat>Экран (4:3)</PresentationFormat>
  <Paragraphs>23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«Европейская неделя иммунизации»</vt:lpstr>
      <vt:lpstr>Слайд 2</vt:lpstr>
      <vt:lpstr>Слайд 3</vt:lpstr>
      <vt:lpstr>Слайд 4</vt:lpstr>
      <vt:lpstr>Слайд 5</vt:lpstr>
      <vt:lpstr>Слайд 6</vt:lpstr>
      <vt:lpstr>Слайд 7</vt:lpstr>
      <vt:lpstr>Игра «Полезно-вредно»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«Европейская неделя иммунизации»</dc:title>
  <dc:creator>пользователь</dc:creator>
  <cp:lastModifiedBy>пользователь</cp:lastModifiedBy>
  <cp:revision>7</cp:revision>
  <dcterms:created xsi:type="dcterms:W3CDTF">2014-02-01T13:25:45Z</dcterms:created>
  <dcterms:modified xsi:type="dcterms:W3CDTF">2014-02-03T16:46:09Z</dcterms:modified>
</cp:coreProperties>
</file>