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6b9a9a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096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МБДОУ «Детский сад №130»,</a:t>
            </a:r>
          </a:p>
          <a:p>
            <a:pPr algn="ctr"/>
            <a:r>
              <a:rPr lang="ru-RU" b="1" dirty="0" smtClean="0"/>
              <a:t>г.Дзержинск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914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Электронно-дидактическая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игра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400" y="51816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err="1" smtClean="0"/>
              <a:t>Разработала</a:t>
            </a:r>
            <a:r>
              <a:rPr lang="ru-RU" b="1" smtClean="0"/>
              <a:t>: Мазина </a:t>
            </a:r>
            <a:r>
              <a:rPr lang="ru-RU" b="1" dirty="0" smtClean="0"/>
              <a:t>А.Н.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048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</a:rPr>
              <a:t>Мусорознайка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6b9a9a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096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Скручена, связана, на кол посажена.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 полу гуляет, мусор подметает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37cc91b1b42b93eee5dc81179d4b81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819400"/>
            <a:ext cx="2525974" cy="3367965"/>
          </a:xfrm>
          <a:prstGeom prst="rect">
            <a:avLst/>
          </a:prstGeom>
        </p:spPr>
      </p:pic>
      <p:pic>
        <p:nvPicPr>
          <p:cNvPr id="5" name="Рисунок 4" descr="broom-clipa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2743200"/>
            <a:ext cx="3429000" cy="3595878"/>
          </a:xfrm>
          <a:prstGeom prst="rect">
            <a:avLst/>
          </a:prstGeom>
        </p:spPr>
      </p:pic>
      <p:pic>
        <p:nvPicPr>
          <p:cNvPr id="6" name="Рисунок 5" descr="hello_html_m384778d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971800"/>
            <a:ext cx="1982681" cy="283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6b9a9a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Железной лопатой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Железный паук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Железные баки хватает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в каждом районе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в каждом дворе 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Он брюхо себе набивает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a55dac93dfc10d82bb060c15496fee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657600"/>
            <a:ext cx="2527788" cy="1971675"/>
          </a:xfrm>
          <a:prstGeom prst="rect">
            <a:avLst/>
          </a:prstGeom>
        </p:spPr>
      </p:pic>
      <p:pic>
        <p:nvPicPr>
          <p:cNvPr id="5" name="Рисунок 4" descr="1280x720-9L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886200"/>
            <a:ext cx="2548467" cy="1433513"/>
          </a:xfrm>
          <a:prstGeom prst="rect">
            <a:avLst/>
          </a:prstGeom>
        </p:spPr>
      </p:pic>
      <p:pic>
        <p:nvPicPr>
          <p:cNvPr id="6" name="Рисунок 5" descr="pozharnaja_tekhnika_4-3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657600"/>
            <a:ext cx="2895600" cy="184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6b9a9a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096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Склеите корабль, солдата,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Паровоз, машину, шпагу.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А поможет вам, ребята,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Разноцветная...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200001099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810000"/>
            <a:ext cx="1190625" cy="1905000"/>
          </a:xfrm>
          <a:prstGeom prst="rect">
            <a:avLst/>
          </a:prstGeom>
        </p:spPr>
      </p:pic>
      <p:pic>
        <p:nvPicPr>
          <p:cNvPr id="5" name="Рисунок 4" descr="hello_html_m3e5515b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886200"/>
            <a:ext cx="1981200" cy="1895475"/>
          </a:xfrm>
          <a:prstGeom prst="rect">
            <a:avLst/>
          </a:prstGeom>
        </p:spPr>
      </p:pic>
      <p:pic>
        <p:nvPicPr>
          <p:cNvPr id="6" name="Рисунок 5" descr="scissorsr-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738762">
            <a:off x="783211" y="4200369"/>
            <a:ext cx="2242514" cy="120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6b9a9a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457200"/>
            <a:ext cx="4427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 влетят в наш домик мошки.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тепло нам и светло.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Очень прочное в окошке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прозрачное 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8eb3da81f3c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4151392"/>
            <a:ext cx="1219200" cy="1473698"/>
          </a:xfrm>
          <a:prstGeom prst="rect">
            <a:avLst/>
          </a:prstGeom>
        </p:spPr>
      </p:pic>
      <p:pic>
        <p:nvPicPr>
          <p:cNvPr id="5" name="Рисунок 4" descr="93391010_GTD_in_Village__ep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4114800"/>
            <a:ext cx="2130556" cy="1420371"/>
          </a:xfrm>
          <a:prstGeom prst="rect">
            <a:avLst/>
          </a:prstGeom>
        </p:spPr>
      </p:pic>
      <p:pic>
        <p:nvPicPr>
          <p:cNvPr id="6" name="Рисунок 5" descr="248774_kapli_-voda_-dozhd_-steklo_-okno_3008x2000_(www.GdeFon.ru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4237482"/>
            <a:ext cx="1981200" cy="1317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6b9a9a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9050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49</Words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Windows</cp:lastModifiedBy>
  <cp:revision>9</cp:revision>
  <dcterms:created xsi:type="dcterms:W3CDTF">2017-11-05T12:11:13Z</dcterms:created>
  <dcterms:modified xsi:type="dcterms:W3CDTF">2018-09-13T05:53:33Z</dcterms:modified>
</cp:coreProperties>
</file>