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2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1736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Разделяй с нами!</a:t>
            </a:r>
            <a:endParaRPr lang="ru-RU" sz="5400" b="1" cap="all" spc="0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179512" y="4769768"/>
            <a:ext cx="3302975" cy="2088232"/>
          </a:xfrm>
          <a:prstGeom prst="flowChartPunchedTap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Раздельный сбор мусора поможет предотвратить выброс в атмосферу 140 кг вредных веществ за год.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6353190" y="4769768"/>
            <a:ext cx="2653715" cy="2088232"/>
          </a:xfrm>
          <a:prstGeom prst="flowChartPunchedTap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Переработка 1Т макулатуры поможет спасти 20 ДЕРЕВЬЕВ. </a:t>
            </a:r>
            <a:endParaRPr lang="ru-RU" sz="20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5796136" y="85968"/>
            <a:ext cx="3274496" cy="2938468"/>
          </a:xfrm>
          <a:prstGeom prst="cloudCallout">
            <a:avLst>
              <a:gd name="adj1" fmla="val -37670"/>
              <a:gd name="adj2" fmla="val 7381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всем легко понять – мусор надо РАЗДЕЛЯТЬ!</a:t>
            </a:r>
            <a:endParaRPr lang="ru-RU" sz="24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img0.liveinternet.ru/images/attach/c/4/80/650/80650914_large_drakosha__5_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487" y="3645024"/>
            <a:ext cx="3350704" cy="3350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chehovchanka-info.ru/images/obshestvo/5e697b5a-e052-46f0-8c5a-7c8d026c2b36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2" t="38612" r="74504" b="4008"/>
          <a:stretch/>
        </p:blipFill>
        <p:spPr bwMode="auto">
          <a:xfrm>
            <a:off x="4211960" y="779587"/>
            <a:ext cx="1206895" cy="3308028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chehovchanka-info.ru/images/obshestvo/5e697b5a-e052-46f0-8c5a-7c8d026c2b36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10" t="38573" r="51393" b="3972"/>
          <a:stretch/>
        </p:blipFill>
        <p:spPr bwMode="auto">
          <a:xfrm>
            <a:off x="81377" y="1279105"/>
            <a:ext cx="1269584" cy="3490663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chehovchanka-info.ru/images/obshestvo/5e697b5a-e052-46f0-8c5a-7c8d026c2b36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357" t="38684" r="4098" b="3493"/>
          <a:stretch/>
        </p:blipFill>
        <p:spPr bwMode="auto">
          <a:xfrm>
            <a:off x="1422140" y="1140214"/>
            <a:ext cx="1307212" cy="3508132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chehovchanka-info.ru/images/obshestvo/5e697b5a-e052-46f0-8c5a-7c8d026c2b36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71" t="38772" r="27582" b="3972"/>
          <a:stretch/>
        </p:blipFill>
        <p:spPr bwMode="auto">
          <a:xfrm>
            <a:off x="2832465" y="923330"/>
            <a:ext cx="1269584" cy="3555218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6417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36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дейзи</dc:creator>
  <cp:lastModifiedBy>дейзи</cp:lastModifiedBy>
  <cp:revision>4</cp:revision>
  <dcterms:created xsi:type="dcterms:W3CDTF">2020-11-05T09:55:41Z</dcterms:created>
  <dcterms:modified xsi:type="dcterms:W3CDTF">2020-11-05T10:50:10Z</dcterms:modified>
</cp:coreProperties>
</file>