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12/17/2019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8-014-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43934"/>
            <a:ext cx="638636" cy="36933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76400" y="1524000"/>
            <a:ext cx="579120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lvl="0" indent="449263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dirty="0" smtClean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 О незаконных сборах денежных средств в образовательных организациях</a:t>
            </a:r>
            <a:endParaRPr lang="ru-RU" sz="1600" dirty="0" smtClean="0"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219200" y="381000"/>
            <a:ext cx="7467600" cy="83099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бюджетное дошкольное</a:t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образовательное учреждение "Детский сад № 130" 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Рисунок 11" descr="thumb_2017120516565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4191000"/>
            <a:ext cx="2857500" cy="2143125"/>
          </a:xfrm>
          <a:prstGeom prst="rect">
            <a:avLst/>
          </a:prstGeom>
        </p:spPr>
      </p:pic>
      <p:pic>
        <p:nvPicPr>
          <p:cNvPr id="13" name="Рисунок 12" descr="nomoney_57f6213e1737d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400" y="2590800"/>
            <a:ext cx="2772622" cy="14478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3505200" y="2209800"/>
            <a:ext cx="5410200" cy="440120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соответствии с письмом Министерства образования, науки и молодежной политики Нижегородской области от 19.11.2019 года № Сл-316-365304/19, учреждения не взимают с родителей (законных представителей) воспитанников (обучающихся) образовательных организаций денежные средства на: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-ремонт зданий;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-оплату содержания службы безопасности;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-оплату услуг по уборке школьных помещений;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-материально-техническое обеспечение;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-другие нужды.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76</Words>
  <Application>Microsoft Office PowerPoint</Application>
  <PresentationFormat>Экран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Office Theme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Windows</cp:lastModifiedBy>
  <cp:revision>5</cp:revision>
  <dcterms:created xsi:type="dcterms:W3CDTF">2018-04-18T11:03:14Z</dcterms:created>
  <dcterms:modified xsi:type="dcterms:W3CDTF">2019-12-17T07:29:37Z</dcterms:modified>
</cp:coreProperties>
</file>